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3" r:id="rId4"/>
    <p:sldId id="258" r:id="rId5"/>
    <p:sldId id="259" r:id="rId6"/>
    <p:sldId id="260" r:id="rId7"/>
    <p:sldId id="261" r:id="rId8"/>
    <p:sldId id="262" r:id="rId9"/>
    <p:sldId id="272" r:id="rId10"/>
    <p:sldId id="273" r:id="rId11"/>
    <p:sldId id="274" r:id="rId12"/>
    <p:sldId id="275" r:id="rId13"/>
    <p:sldId id="276" r:id="rId14"/>
    <p:sldId id="264" r:id="rId15"/>
    <p:sldId id="265" r:id="rId16"/>
    <p:sldId id="277" r:id="rId17"/>
    <p:sldId id="278" r:id="rId18"/>
    <p:sldId id="279" r:id="rId19"/>
    <p:sldId id="280" r:id="rId20"/>
    <p:sldId id="281" r:id="rId21"/>
    <p:sldId id="266" r:id="rId22"/>
    <p:sldId id="267" r:id="rId23"/>
    <p:sldId id="268" r:id="rId24"/>
    <p:sldId id="269" r:id="rId25"/>
    <p:sldId id="270" r:id="rId26"/>
    <p:sldId id="29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4660"/>
  </p:normalViewPr>
  <p:slideViewPr>
    <p:cSldViewPr>
      <p:cViewPr varScale="1">
        <p:scale>
          <a:sx n="65" d="100"/>
          <a:sy n="65" d="100"/>
        </p:scale>
        <p:origin x="1300" y="-324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BDAF-BF8D-4A79-90C5-07EAF87BE9D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78AA-0534-4AF8-84EA-01CC7D2456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BDAF-BF8D-4A79-90C5-07EAF87BE9D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78AA-0534-4AF8-84EA-01CC7D2456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BDAF-BF8D-4A79-90C5-07EAF87BE9D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78AA-0534-4AF8-84EA-01CC7D2456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BDAF-BF8D-4A79-90C5-07EAF87BE9D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78AA-0534-4AF8-84EA-01CC7D2456FA}" type="slidenum">
              <a:rPr lang="en-US" smtClean="0"/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BDAF-BF8D-4A79-90C5-07EAF87BE9D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78AA-0534-4AF8-84EA-01CC7D2456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BDAF-BF8D-4A79-90C5-07EAF87BE9D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78AA-0534-4AF8-84EA-01CC7D2456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BDAF-BF8D-4A79-90C5-07EAF87BE9D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78AA-0534-4AF8-84EA-01CC7D2456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BDAF-BF8D-4A79-90C5-07EAF87BE9D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78AA-0534-4AF8-84EA-01CC7D2456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BDAF-BF8D-4A79-90C5-07EAF87BE9D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78AA-0534-4AF8-84EA-01CC7D2456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BDAF-BF8D-4A79-90C5-07EAF87BE9D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78AA-0534-4AF8-84EA-01CC7D2456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BDAF-BF8D-4A79-90C5-07EAF87BE9D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78AA-0534-4AF8-84EA-01CC7D2456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BDAF-BF8D-4A79-90C5-07EAF87BE9D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78AA-0534-4AF8-84EA-01CC7D2456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BDAF-BF8D-4A79-90C5-07EAF87BE9D8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78AA-0534-4AF8-84EA-01CC7D2456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BDAF-BF8D-4A79-90C5-07EAF87BE9D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78AA-0534-4AF8-84EA-01CC7D2456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BDAF-BF8D-4A79-90C5-07EAF87BE9D8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78AA-0534-4AF8-84EA-01CC7D2456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BDAF-BF8D-4A79-90C5-07EAF87BE9D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78AA-0534-4AF8-84EA-01CC7D2456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BDAF-BF8D-4A79-90C5-07EAF87BE9D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178AA-0534-4AF8-84EA-01CC7D2456F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3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3FBDAF-BF8D-4A79-90C5-07EAF87BE9D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D1178AA-0534-4AF8-84EA-01CC7D2456F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ctrTitle"/>
          </p:nvPr>
        </p:nvSpPr>
        <p:spPr>
          <a:xfrm>
            <a:off x="301624" y="228600"/>
            <a:ext cx="8842376" cy="2209800"/>
          </a:xfrm>
        </p:spPr>
        <p:txBody>
          <a:bodyPr lIns="0" tIns="0" rIns="0" bIns="0" anchor="t">
            <a:normAutofit fontScale="90000"/>
          </a:bodyPr>
          <a:lstStyle/>
          <a:p>
            <a:pPr algn="ctr" eaLnBrk="1" hangingPunct="1">
              <a:lnSpc>
                <a:spcPct val="95000"/>
              </a:lnSpc>
            </a:pPr>
            <a:r>
              <a:rPr lang="en-US" sz="3300" dirty="0"/>
              <a:t>Presentation</a:t>
            </a:r>
            <a:br>
              <a:rPr lang="en-US" sz="3300" dirty="0"/>
            </a:br>
            <a:r>
              <a:rPr lang="en-US" sz="3300" dirty="0"/>
              <a:t>On</a:t>
            </a:r>
            <a:br>
              <a:rPr lang="en-US" sz="3300" dirty="0"/>
            </a:br>
            <a:r>
              <a:rPr lang="en-US" dirty="0" smtClean="0"/>
              <a:t>ERP Product for </a:t>
            </a:r>
            <a:r>
              <a:rPr lang="en-US" dirty="0" err="1" smtClean="0"/>
              <a:t>ait</a:t>
            </a:r>
            <a:r>
              <a:rPr lang="en-US" dirty="0" smtClean="0"/>
              <a:t> as </a:t>
            </a:r>
            <a:r>
              <a:rPr lang="en-US" dirty="0" err="1" smtClean="0"/>
              <a:t>saas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and backend design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2057400"/>
            <a:ext cx="8991600" cy="369332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n-US" dirty="0" smtClean="0"/>
              <a:t>Team Id: </a:t>
            </a:r>
            <a:r>
              <a:rPr lang="en-US" u="sng" dirty="0" smtClean="0"/>
              <a:t>64750 </a:t>
            </a:r>
            <a:r>
              <a:rPr lang="en-US" dirty="0" smtClean="0"/>
              <a:t>                                                                                        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2667000"/>
            <a:ext cx="8229600" cy="2011680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r>
              <a:rPr lang="en-US" dirty="0" smtClean="0"/>
              <a:t>Prepared By:</a:t>
            </a:r>
            <a:endParaRPr lang="en-US" dirty="0" smtClean="0"/>
          </a:p>
          <a:p>
            <a:pPr algn="ctr"/>
            <a:r>
              <a:rPr lang="en-US" dirty="0" smtClean="0"/>
              <a:t>130020107026-Darshit S Jasani</a:t>
            </a:r>
            <a:endParaRPr lang="en-US" dirty="0" smtClean="0"/>
          </a:p>
          <a:p>
            <a:pPr algn="ctr"/>
            <a:r>
              <a:rPr lang="en-US" dirty="0" smtClean="0"/>
              <a:t>130020107065-Miloni S Patel</a:t>
            </a:r>
            <a:endParaRPr lang="en-US" dirty="0" smtClean="0"/>
          </a:p>
          <a:p>
            <a:pPr algn="ctr"/>
            <a:r>
              <a:rPr lang="en-US" dirty="0" smtClean="0"/>
              <a:t>130020107086-Harshrajsinh V </a:t>
            </a:r>
            <a:r>
              <a:rPr lang="en-US" dirty="0" err="1" smtClean="0"/>
              <a:t>Rathod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Guided By : </a:t>
            </a:r>
            <a:r>
              <a:rPr lang="en-US" b="1" dirty="0" smtClean="0"/>
              <a:t>Prof. </a:t>
            </a:r>
            <a:r>
              <a:rPr lang="en-IN" altLang="en-US" b="1" dirty="0" smtClean="0"/>
              <a:t>Dr.</a:t>
            </a:r>
            <a:r>
              <a:rPr lang="en-US" b="1" dirty="0" smtClean="0"/>
              <a:t> </a:t>
            </a:r>
            <a:r>
              <a:rPr lang="en-US" b="1" dirty="0" err="1" smtClean="0"/>
              <a:t>Satyadev</a:t>
            </a:r>
            <a:r>
              <a:rPr lang="en-US" b="1" dirty="0" smtClean="0"/>
              <a:t> Vyas</a:t>
            </a:r>
            <a:endParaRPr lang="en-US" b="1" dirty="0"/>
          </a:p>
        </p:txBody>
      </p:sp>
      <p:pic>
        <p:nvPicPr>
          <p:cNvPr id="2" name="Picture 1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930" y="4618355"/>
            <a:ext cx="1887855" cy="1887855"/>
          </a:xfrm>
          <a:prstGeom prst="rect">
            <a:avLst/>
          </a:prstGeom>
        </p:spPr>
      </p:pic>
      <p:pic>
        <p:nvPicPr>
          <p:cNvPr id="10" name="Picture 9" descr="Gujarat-Technological-University-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460" y="4471670"/>
            <a:ext cx="1583055" cy="19119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762001"/>
            <a:ext cx="7772870" cy="5029200"/>
          </a:xfrm>
        </p:spPr>
        <p:txBody>
          <a:bodyPr/>
          <a:lstStyle/>
          <a:p>
            <a:r>
              <a:rPr lang="en-I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endParaRPr lang="en-IN" sz="2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Diagram</a:t>
            </a:r>
            <a:endParaRPr lang="en-US" sz="2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513735"/>
            <a:ext cx="5502910" cy="55822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914401"/>
            <a:ext cx="7772870" cy="4876800"/>
          </a:xfrm>
        </p:spPr>
        <p:txBody>
          <a:bodyPr/>
          <a:lstStyle/>
          <a:p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914401"/>
            <a:ext cx="6096000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990601"/>
            <a:ext cx="7772870" cy="4800600"/>
          </a:xfrm>
        </p:spPr>
        <p:txBody>
          <a:bodyPr/>
          <a:lstStyle/>
          <a:p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Diagram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533400"/>
            <a:ext cx="57912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IN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Parents/Guardians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Faculties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Administrator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friendly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Upload/Download materials related to college.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430" lvl="1" indent="-265430">
              <a:buSzPct val="80000"/>
              <a:buFont typeface="Wingdings 2" panose="05020102010507070707"/>
              <a:buChar char=""/>
            </a:pPr>
            <a:r>
              <a:rPr lang="en-IN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Uncluttered GUI</a:t>
            </a:r>
            <a:r>
              <a:rPr lang="en-IN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30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430" lvl="1" indent="-265430">
              <a:buSzPct val="80000"/>
              <a:buFont typeface="Wingdings 2" panose="05020102010507070707"/>
              <a:buChar char=""/>
            </a:pPr>
            <a:r>
              <a:rPr lang="en-IN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 arranged database</a:t>
            </a:r>
            <a:endParaRPr lang="en-IN" sz="3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buSzPct val="80000"/>
              <a:buNone/>
            </a:pPr>
            <a:r>
              <a:rPr lang="en-I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3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862" y="278062"/>
            <a:ext cx="7773338" cy="1596177"/>
          </a:xfrm>
        </p:spPr>
        <p:txBody>
          <a:bodyPr/>
          <a:lstStyle/>
          <a:p>
            <a:r>
              <a:rPr lang="en-IN" b="1" dirty="0" smtClean="0"/>
              <a:t>Snapshots of </a:t>
            </a:r>
            <a:r>
              <a:rPr lang="en-IN" b="1" dirty="0" err="1" smtClean="0"/>
              <a:t>gui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33400" y="1447800"/>
            <a:ext cx="7772870" cy="3424107"/>
          </a:xfrm>
        </p:spPr>
        <p:txBody>
          <a:bodyPr/>
          <a:lstStyle/>
          <a:p>
            <a:r>
              <a:rPr lang="en-IN" b="1" dirty="0" smtClean="0"/>
              <a:t>Initial work </a:t>
            </a:r>
            <a:endParaRPr lang="en-IN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239"/>
            <a:ext cx="9144000" cy="498376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838201"/>
            <a:ext cx="7772870" cy="4953000"/>
          </a:xfrm>
        </p:spPr>
        <p:txBody>
          <a:bodyPr/>
          <a:lstStyle/>
          <a:p>
            <a:r>
              <a:rPr lang="en-IN" b="1" dirty="0" smtClean="0"/>
              <a:t>Assignment uploadation form</a:t>
            </a:r>
            <a:endParaRPr lang="en-IN" b="1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304800"/>
            <a:ext cx="7772870" cy="5486400"/>
          </a:xfrm>
        </p:spPr>
        <p:txBody>
          <a:bodyPr/>
          <a:lstStyle/>
          <a:p>
            <a:r>
              <a:rPr lang="en-IN" dirty="0" smtClean="0"/>
              <a:t>Different arranged forms : </a:t>
            </a:r>
            <a:r>
              <a:rPr lang="en-IN" b="1" dirty="0" smtClean="0"/>
              <a:t>ex-</a:t>
            </a:r>
            <a:r>
              <a:rPr lang="en-IN" b="1" u="sng" dirty="0" err="1" smtClean="0"/>
              <a:t>faculity TABLE</a:t>
            </a:r>
            <a:endParaRPr lang="en-IN" b="1" u="sng" dirty="0" err="1" smtClean="0"/>
          </a:p>
          <a:p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381001"/>
            <a:ext cx="7772870" cy="5410200"/>
          </a:xfrm>
        </p:spPr>
        <p:txBody>
          <a:bodyPr/>
          <a:lstStyle/>
          <a:p>
            <a:r>
              <a:rPr lang="en-IN" b="1" dirty="0" smtClean="0"/>
              <a:t>  ex-</a:t>
            </a:r>
            <a:r>
              <a:rPr lang="en-IN" b="1" u="sng" dirty="0" smtClean="0"/>
              <a:t>student TABLE</a:t>
            </a:r>
            <a:endParaRPr lang="en-IN" sz="1200" b="1" u="sng" dirty="0" smtClean="0"/>
          </a:p>
          <a:p>
            <a:endParaRPr lang="en-IN" b="1" u="sng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60769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304800"/>
            <a:ext cx="7772870" cy="6095999"/>
          </a:xfrm>
        </p:spPr>
        <p:txBody>
          <a:bodyPr/>
          <a:lstStyle/>
          <a:p>
            <a:r>
              <a:rPr lang="en-IN" b="1" dirty="0" smtClean="0"/>
              <a:t>Current work</a:t>
            </a:r>
            <a:endParaRPr lang="en-IN" b="1" dirty="0" smtClean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6076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Cont</a:t>
            </a:r>
            <a:r>
              <a:rPr lang="en-IN" alt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ents</a:t>
            </a:r>
            <a:endParaRPr lang="en-IN" altLang="en-US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>
              <a:spcBef>
                <a:spcPct val="0"/>
              </a:spcBef>
              <a:buClr>
                <a:srgbClr val="006699"/>
              </a:buClr>
            </a:pPr>
            <a:r>
              <a:rPr lang="en-US" sz="16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1600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rgbClr val="006699"/>
              </a:buClr>
            </a:pPr>
            <a:r>
              <a:rPr lang="en-US" sz="16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1600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rgbClr val="006699"/>
              </a:buClr>
            </a:pPr>
            <a:r>
              <a:rPr lang="en-US" sz="16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1600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rgbClr val="006699"/>
              </a:buClr>
            </a:pPr>
            <a:r>
              <a:rPr lang="en-US" sz="16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Background</a:t>
            </a:r>
            <a:endParaRPr lang="en-US" sz="1600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rgbClr val="006699"/>
              </a:buClr>
            </a:pPr>
            <a:r>
              <a:rPr lang="en-US" sz="16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Technology</a:t>
            </a:r>
            <a:endParaRPr lang="en-US" sz="1600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rgbClr val="006699"/>
              </a:buClr>
            </a:pPr>
            <a:r>
              <a:rPr lang="en-US" sz="16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Flow(Diagrams)</a:t>
            </a:r>
            <a:endParaRPr lang="en-US" sz="1600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rgbClr val="006699"/>
              </a:buClr>
            </a:pPr>
            <a:r>
              <a:rPr lang="en-US" sz="16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 in Project</a:t>
            </a:r>
            <a:endParaRPr lang="en-US" sz="1600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rgbClr val="006699"/>
              </a:buClr>
            </a:pPr>
            <a:r>
              <a:rPr lang="en-US" sz="16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sz="1600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rgbClr val="006699"/>
              </a:buClr>
            </a:pPr>
            <a:r>
              <a:rPr lang="en-US" sz="16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Snapshots of GUI</a:t>
            </a:r>
            <a:endParaRPr lang="en-US" sz="1600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rgbClr val="006699"/>
              </a:buClr>
            </a:pPr>
            <a:r>
              <a:rPr lang="en-US" sz="16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Expected outcome</a:t>
            </a:r>
            <a:endParaRPr lang="en-US" sz="1600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rgbClr val="006699"/>
              </a:buClr>
            </a:pPr>
            <a:r>
              <a:rPr lang="en-US" sz="16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US" sz="1600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rgbClr val="006699"/>
              </a:buClr>
            </a:pPr>
            <a:r>
              <a:rPr lang="en-US" sz="16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en-US" sz="1600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rgbClr val="006699"/>
              </a:buClr>
            </a:pPr>
            <a:r>
              <a:rPr lang="en-US" sz="16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US" sz="1600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rgbClr val="006699"/>
              </a:buClr>
            </a:pPr>
            <a:r>
              <a:rPr lang="en-US" sz="1600" dirty="0">
                <a:solidFill>
                  <a:srgbClr val="0066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1600" dirty="0">
              <a:solidFill>
                <a:srgbClr val="0066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OUTCOMES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information available with reduced numbers of clicks.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 across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bowsers.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co-ordination between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four modules.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Minimal Paper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Explore possibilities of effective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positive relationship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 modules.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to take Attendance of students.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Helpful for Management and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faculty and admin 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authenticated user can get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desired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LIMITATIONS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internet connectivity required.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must be authenticated to use the data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must be familiar with English language and computer technology as well.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Library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stationary Books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 Canteen Bill Through Online Wallet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Forums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Placement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Alumni records and job details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Meetup activity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1026" name="Picture 2" descr="Image result for google logo"/>
          <p:cNvPicPr>
            <a:picLocks noGrp="1" noChangeAspect="1" noChangeArrowheads="1" noCrop="1"/>
          </p:cNvPicPr>
          <p:nvPr>
            <p:ph sz="quarter" idx="13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304800" y="2362201"/>
            <a:ext cx="3429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youtube lates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670" y="1828800"/>
            <a:ext cx="4191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Image result for w3 school latest logo"/>
          <p:cNvSpPr>
            <a:spLocks noChangeAspect="1" noChangeArrowheads="1"/>
          </p:cNvSpPr>
          <p:nvPr/>
        </p:nvSpPr>
        <p:spPr bwMode="auto">
          <a:xfrm>
            <a:off x="1447800" y="4724400"/>
            <a:ext cx="3048000" cy="304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1034" name="Picture 10" descr="Image result for w3 school lates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531481"/>
            <a:ext cx="52387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tack overflow lates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79449"/>
            <a:ext cx="6321425" cy="150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t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140" y="2029460"/>
            <a:ext cx="7198995" cy="27133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18519"/>
            <a:ext cx="7163268" cy="600682"/>
          </a:xfrm>
        </p:spPr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28600" y="1444677"/>
            <a:ext cx="8229600" cy="4879923"/>
          </a:xfrm>
        </p:spPr>
        <p:txBody>
          <a:bodyPr>
            <a:normAutofit fontScale="47500" lnSpcReduction="20000"/>
          </a:bodyPr>
          <a:lstStyle/>
          <a:p>
            <a:pPr algn="just">
              <a:buNone/>
            </a:pPr>
            <a:r>
              <a:rPr lang="en-IN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idea is to create a Website as SaaS which </a:t>
            </a:r>
            <a:r>
              <a:rPr lang="en-IN" sz="4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all </a:t>
            </a:r>
            <a:r>
              <a:rPr lang="en-IN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4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latest </a:t>
            </a:r>
            <a:r>
              <a:rPr lang="en-IN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</a:t>
            </a:r>
            <a:r>
              <a:rPr lang="en-IN" sz="4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are unavailable in the existing one and easy </a:t>
            </a:r>
            <a:r>
              <a:rPr lang="en-IN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to the Students, </a:t>
            </a:r>
            <a:r>
              <a:rPr lang="en-IN" sz="4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Guardians, Admins </a:t>
            </a:r>
            <a:r>
              <a:rPr lang="en-IN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4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Faculties, </a:t>
            </a:r>
            <a:r>
              <a:rPr lang="en-IN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they can easily interact  with Eachother</a:t>
            </a:r>
            <a:r>
              <a:rPr lang="en-IN" sz="4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IN" sz="4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IN" sz="4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IN" sz="4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SaaS concept is aimed for </a:t>
            </a:r>
            <a:r>
              <a:rPr lang="en-IN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b</a:t>
            </a:r>
            <a:r>
              <a:rPr lang="en-IN" sz="4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rowsers which will break the limit of platform on which we are using this website and will </a:t>
            </a:r>
            <a:r>
              <a:rPr lang="en-IN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useful medium between faculty, HODs, administrative  staff, </a:t>
            </a:r>
            <a:r>
              <a:rPr lang="en-IN" sz="4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Guardians </a:t>
            </a:r>
            <a:r>
              <a:rPr lang="en-IN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IN" sz="4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as well.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 taken in paper might be misplaced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the assignments given by the faculties were unable to reach all the students or some urgent E-Books at exam time were time consuming to send it via Emails for faculties and for students to view as well.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Parents from distant areas cannot monitor their child’s academic progress as it is difficult to keep watch all the time personally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 view mid</a:t>
            </a:r>
            <a:r>
              <a:rPr lang="en-IN" alt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result and overall attendance  student have to visit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notic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board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Quicker availability of any kind of  Information 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related to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 via easy navigation.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Better communication between all the four desired modules.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to upload and download assignments and other materials related to coursework.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Awareness of college events to guardians also.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18519"/>
            <a:ext cx="8001468" cy="8292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BACKGROUND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04800" y="1219200"/>
            <a:ext cx="8382000" cy="5410200"/>
          </a:xfrm>
        </p:spPr>
        <p:txBody>
          <a:bodyPr>
            <a:normAutofit fontScale="85000" lnSpcReduction="20000"/>
          </a:bodyPr>
          <a:lstStyle/>
          <a:p>
            <a:pPr algn="just" fontAlgn="auto">
              <a:spcAft>
                <a:spcPts val="0"/>
              </a:spcAft>
            </a:pP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current college website is not responsive and  hence there is difficulty in viewing the same on mobile.</a:t>
            </a:r>
            <a:endParaRPr lang="en-US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>
              <a:spcAft>
                <a:spcPts val="0"/>
              </a:spcAft>
            </a:pP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some features which aren’t available right now and we are trying to serve it in upcoming one like online assignment </a:t>
            </a:r>
            <a:r>
              <a:rPr lang="en-US" sz="3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uploadation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0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>
              <a:spcAft>
                <a:spcPts val="0"/>
              </a:spcAft>
            </a:pP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Therefore, </a:t>
            </a: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basic idea is to reduce the problems created while surfing the website and minimize the amount of </a:t>
            </a:r>
            <a:r>
              <a:rPr 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effort and time </a:t>
            </a: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 has to put in to get the information.</a:t>
            </a:r>
            <a:endParaRPr lang="en-US" sz="3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TECHNOLOGY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25000" lnSpcReduction="20000"/>
          </a:bodyPr>
          <a:lstStyle/>
          <a:p>
            <a:pPr marL="0" lvl="0" indent="0">
              <a:buNone/>
            </a:pPr>
            <a:r>
              <a:rPr lang="en-US" dirty="0" smtClean="0">
                <a:solidFill>
                  <a:srgbClr val="0034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endParaRPr lang="en-US" dirty="0">
              <a:solidFill>
                <a:srgbClr val="00343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 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GNU 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Manipulation Program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6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6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WampServer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367093"/>
            <a:ext cx="838201" cy="838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810001"/>
            <a:ext cx="1229339" cy="838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181600"/>
            <a:ext cx="914400" cy="9497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FLOWS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04800" y="1676401"/>
            <a:ext cx="8153400" cy="3048000"/>
          </a:xfrm>
        </p:spPr>
        <p:txBody>
          <a:bodyPr/>
          <a:lstStyle/>
          <a:p>
            <a:pPr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Diagram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990600"/>
            <a:ext cx="556213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533400"/>
            <a:ext cx="5502910" cy="5334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0</TotalTime>
  <Words>3724</Words>
  <Application>WPS Presentation</Application>
  <PresentationFormat>On-screen Show (4:3)</PresentationFormat>
  <Paragraphs>183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</vt:lpstr>
      <vt:lpstr>SimSun</vt:lpstr>
      <vt:lpstr>Wingdings</vt:lpstr>
      <vt:lpstr>Times New Roman</vt:lpstr>
      <vt:lpstr>Wingdings 2</vt:lpstr>
      <vt:lpstr>Tw Cen MT</vt:lpstr>
      <vt:lpstr>Microsoft YaHei</vt:lpstr>
      <vt:lpstr>Calibri</vt:lpstr>
      <vt:lpstr>Script MT Bold</vt:lpstr>
      <vt:lpstr>Rage Italic</vt:lpstr>
      <vt:lpstr>Droplet</vt:lpstr>
      <vt:lpstr>Presentation On ERP Product for ait as saas  and backend design</vt:lpstr>
      <vt:lpstr>Presentation Contains</vt:lpstr>
      <vt:lpstr>INTRODUCTION</vt:lpstr>
      <vt:lpstr>PROBLEM STATEMENT</vt:lpstr>
      <vt:lpstr>OBJECTIVES</vt:lpstr>
      <vt:lpstr>RELATED BACKGROUND </vt:lpstr>
      <vt:lpstr>TOOLS &amp; TECHNOLOGY </vt:lpstr>
      <vt:lpstr>SYSTEM FLOWS   </vt:lpstr>
      <vt:lpstr>PowerPoint 演示文稿</vt:lpstr>
      <vt:lpstr>PowerPoint 演示文稿</vt:lpstr>
      <vt:lpstr> </vt:lpstr>
      <vt:lpstr>PowerPoint 演示文稿</vt:lpstr>
      <vt:lpstr>MODULES IN PROJECT</vt:lpstr>
      <vt:lpstr>FEATURES </vt:lpstr>
      <vt:lpstr>Snapshots of gui</vt:lpstr>
      <vt:lpstr>PowerPoint 演示文稿</vt:lpstr>
      <vt:lpstr>PowerPoint 演示文稿</vt:lpstr>
      <vt:lpstr>PowerPoint 演示文稿</vt:lpstr>
      <vt:lpstr>PowerPoint 演示文稿</vt:lpstr>
      <vt:lpstr>EXPECTED OUTCOMES</vt:lpstr>
      <vt:lpstr> ADVANTAGES</vt:lpstr>
      <vt:lpstr> LIMITATIONS </vt:lpstr>
      <vt:lpstr>FUTURE WORK</vt:lpstr>
      <vt:lpstr>References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[Title of your project]</dc:title>
  <dc:creator>Student</dc:creator>
  <cp:lastModifiedBy>harsh</cp:lastModifiedBy>
  <cp:revision>43</cp:revision>
  <dcterms:created xsi:type="dcterms:W3CDTF">2016-09-19T22:04:00Z</dcterms:created>
  <dcterms:modified xsi:type="dcterms:W3CDTF">2017-03-16T04:41:56Z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1033-10.2.0.5820</vt:lpwstr>
  </property>
</Properties>
</file>